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5" autoAdjust="0"/>
    <p:restoredTop sz="94660"/>
  </p:normalViewPr>
  <p:slideViewPr>
    <p:cSldViewPr snapToGrid="0">
      <p:cViewPr>
        <p:scale>
          <a:sx n="96" d="100"/>
          <a:sy n="96" d="100"/>
        </p:scale>
        <p:origin x="4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0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2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86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11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3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59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47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40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6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1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9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2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6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60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3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7C29E9-87C5-420F-8E91-755DB6077B1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F67CE9-461C-4F61-A1BF-A3197D94A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1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F7ED-4344-737A-836D-6D92B34EF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 Lightsaber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1698A-3310-036F-45C7-3C9B4B7CEC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Zach Bayler</a:t>
            </a:r>
          </a:p>
        </p:txBody>
      </p:sp>
    </p:spTree>
    <p:extLst>
      <p:ext uri="{BB962C8B-B14F-4D97-AF65-F5344CB8AC3E}">
        <p14:creationId xmlns:p14="http://schemas.microsoft.com/office/powerpoint/2010/main" val="38725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8C9E-226E-36DE-CD96-B26C758A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-64938"/>
            <a:ext cx="10018713" cy="1752599"/>
          </a:xfrm>
        </p:spPr>
        <p:txBody>
          <a:bodyPr/>
          <a:lstStyle/>
          <a:p>
            <a:r>
              <a:rPr lang="en-US" dirty="0"/>
              <a:t>Circuit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1A4BA-4548-1DCC-E880-9168260DE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663" y="2128603"/>
            <a:ext cx="5422196" cy="3785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45483-70B0-6926-4F35-EFE1E82F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1" y="1590288"/>
            <a:ext cx="5593229" cy="48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5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510B-F6EE-24E6-D7A2-D93C6B5B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864" y="76630"/>
            <a:ext cx="10018713" cy="1752599"/>
          </a:xfrm>
        </p:spPr>
        <p:txBody>
          <a:bodyPr/>
          <a:lstStyle/>
          <a:p>
            <a:r>
              <a:rPr lang="en-US" dirty="0"/>
              <a:t>PCB Shield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08A5C-642A-5319-A983-E1456FEEC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85" y="1829229"/>
            <a:ext cx="3609118" cy="4619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BEB4A-7DE6-585C-DAB1-56C6A4F12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7"/>
          <a:stretch/>
        </p:blipFill>
        <p:spPr>
          <a:xfrm>
            <a:off x="4447114" y="2140372"/>
            <a:ext cx="3553460" cy="4176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0CC7D-2D42-B1A3-08D3-FD591C9E7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1" r="8324"/>
          <a:stretch/>
        </p:blipFill>
        <p:spPr>
          <a:xfrm>
            <a:off x="8405008" y="1992733"/>
            <a:ext cx="3376107" cy="432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7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0A87-0672-71FF-4C11-0BE5B422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798" y="-64604"/>
            <a:ext cx="10018713" cy="1752599"/>
          </a:xfrm>
        </p:spPr>
        <p:txBody>
          <a:bodyPr/>
          <a:lstStyle/>
          <a:p>
            <a:r>
              <a:rPr lang="en-US" dirty="0"/>
              <a:t>Code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D38E2-6120-4336-9844-A041E9152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1" y="1134813"/>
            <a:ext cx="5954291" cy="5524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EF1A7-B9EB-FF3A-20B9-7DD73F422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76" y="1134813"/>
            <a:ext cx="5494091" cy="55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8A9B-9FD3-75B5-6364-A9C2CB9D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15" y="0"/>
            <a:ext cx="10018713" cy="1752599"/>
          </a:xfrm>
        </p:spPr>
        <p:txBody>
          <a:bodyPr/>
          <a:lstStyle/>
          <a:p>
            <a:r>
              <a:rPr lang="en-US" dirty="0"/>
              <a:t>Physical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A7D13-14F2-C1F7-8745-FC8B8DB1F4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t="33460" r="23387"/>
          <a:stretch/>
        </p:blipFill>
        <p:spPr>
          <a:xfrm rot="10800000">
            <a:off x="7598466" y="2602704"/>
            <a:ext cx="3642690" cy="3049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B3852-B919-A0EE-E9B6-3A36314390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r="21187" b="11379"/>
          <a:stretch/>
        </p:blipFill>
        <p:spPr>
          <a:xfrm rot="5400000">
            <a:off x="749541" y="1849541"/>
            <a:ext cx="4991167" cy="43135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84498DE-97A8-857E-4F05-06089F0BADE8}"/>
              </a:ext>
            </a:extLst>
          </p:cNvPr>
          <p:cNvSpPr/>
          <p:nvPr/>
        </p:nvSpPr>
        <p:spPr>
          <a:xfrm>
            <a:off x="998883" y="3429000"/>
            <a:ext cx="1311965" cy="31755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B80987-AD2A-4DC0-EAC6-324402012B8E}"/>
              </a:ext>
            </a:extLst>
          </p:cNvPr>
          <p:cNvSpPr/>
          <p:nvPr/>
        </p:nvSpPr>
        <p:spPr>
          <a:xfrm>
            <a:off x="2353918" y="1752599"/>
            <a:ext cx="1311965" cy="23125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16881A-5F31-9C3D-F0E3-AF9A692F0A9A}"/>
              </a:ext>
            </a:extLst>
          </p:cNvPr>
          <p:cNvSpPr/>
          <p:nvPr/>
        </p:nvSpPr>
        <p:spPr>
          <a:xfrm>
            <a:off x="3117574" y="4897265"/>
            <a:ext cx="1311965" cy="15090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7FE3AF-B6D6-E788-72B2-90B9F89CBBD5}"/>
              </a:ext>
            </a:extLst>
          </p:cNvPr>
          <p:cNvSpPr/>
          <p:nvPr/>
        </p:nvSpPr>
        <p:spPr>
          <a:xfrm>
            <a:off x="3230151" y="3871290"/>
            <a:ext cx="964162" cy="1025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A4CE2-A0F9-1614-B337-7112AC1DD08E}"/>
              </a:ext>
            </a:extLst>
          </p:cNvPr>
          <p:cNvSpPr/>
          <p:nvPr/>
        </p:nvSpPr>
        <p:spPr>
          <a:xfrm>
            <a:off x="7951304" y="4142719"/>
            <a:ext cx="1510748" cy="15090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A7DB2B-C8A9-7DD4-1821-5F48DF579FE7}"/>
              </a:ext>
            </a:extLst>
          </p:cNvPr>
          <p:cNvSpPr/>
          <p:nvPr/>
        </p:nvSpPr>
        <p:spPr>
          <a:xfrm>
            <a:off x="9163878" y="3507685"/>
            <a:ext cx="1187725" cy="15090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FE567-9A36-FB4A-9066-23C6D5FBE6DF}"/>
              </a:ext>
            </a:extLst>
          </p:cNvPr>
          <p:cNvSpPr txBox="1"/>
          <p:nvPr/>
        </p:nvSpPr>
        <p:spPr>
          <a:xfrm>
            <a:off x="2636352" y="878030"/>
            <a:ext cx="96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57469-CDCF-79BD-895A-663050BDAC74}"/>
              </a:ext>
            </a:extLst>
          </p:cNvPr>
          <p:cNvSpPr txBox="1"/>
          <p:nvPr/>
        </p:nvSpPr>
        <p:spPr>
          <a:xfrm>
            <a:off x="2470825" y="6548664"/>
            <a:ext cx="18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Lightsaber blade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CBAFE-9FC0-3CBC-82F3-B9BE6683574F}"/>
              </a:ext>
            </a:extLst>
          </p:cNvPr>
          <p:cNvSpPr txBox="1"/>
          <p:nvPr/>
        </p:nvSpPr>
        <p:spPr>
          <a:xfrm>
            <a:off x="5488079" y="5988326"/>
            <a:ext cx="23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 Drive and Adapter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7859D-9643-88CB-FB20-2FE6472944A4}"/>
              </a:ext>
            </a:extLst>
          </p:cNvPr>
          <p:cNvSpPr txBox="1"/>
          <p:nvPr/>
        </p:nvSpPr>
        <p:spPr>
          <a:xfrm>
            <a:off x="5401916" y="3821666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STM32F4 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C17C55-A3D9-9641-6D34-D4B28E6F2030}"/>
              </a:ext>
            </a:extLst>
          </p:cNvPr>
          <p:cNvSpPr txBox="1"/>
          <p:nvPr/>
        </p:nvSpPr>
        <p:spPr>
          <a:xfrm>
            <a:off x="8182389" y="6140732"/>
            <a:ext cx="12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GY-521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688C4-9B6C-9FCF-6B51-F8755A17771C}"/>
              </a:ext>
            </a:extLst>
          </p:cNvPr>
          <p:cNvSpPr txBox="1"/>
          <p:nvPr/>
        </p:nvSpPr>
        <p:spPr>
          <a:xfrm>
            <a:off x="9955695" y="5732845"/>
            <a:ext cx="12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RGB LED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0D1BA84-36ED-8113-B6AF-E6A1DCAF47F4}"/>
              </a:ext>
            </a:extLst>
          </p:cNvPr>
          <p:cNvSpPr/>
          <p:nvPr/>
        </p:nvSpPr>
        <p:spPr>
          <a:xfrm rot="5400000">
            <a:off x="2815555" y="1191273"/>
            <a:ext cx="465950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EE2612D-CE80-62F4-8189-4C92074FBCA9}"/>
              </a:ext>
            </a:extLst>
          </p:cNvPr>
          <p:cNvSpPr/>
          <p:nvPr/>
        </p:nvSpPr>
        <p:spPr>
          <a:xfrm rot="13280736">
            <a:off x="2082483" y="6115342"/>
            <a:ext cx="465950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F7776A6-7A46-D240-8DF7-AE6F857CFD72}"/>
              </a:ext>
            </a:extLst>
          </p:cNvPr>
          <p:cNvSpPr/>
          <p:nvPr/>
        </p:nvSpPr>
        <p:spPr>
          <a:xfrm rot="10087634">
            <a:off x="4414736" y="3816573"/>
            <a:ext cx="982970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7949AD1-5FB6-FD4A-C0C2-11E19DDB9E73}"/>
              </a:ext>
            </a:extLst>
          </p:cNvPr>
          <p:cNvSpPr/>
          <p:nvPr/>
        </p:nvSpPr>
        <p:spPr>
          <a:xfrm rot="11293307">
            <a:off x="4459068" y="5817488"/>
            <a:ext cx="996940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F9F7CFE-5967-6A57-47CC-16AF0F849BC2}"/>
              </a:ext>
            </a:extLst>
          </p:cNvPr>
          <p:cNvSpPr/>
          <p:nvPr/>
        </p:nvSpPr>
        <p:spPr>
          <a:xfrm rot="16200000">
            <a:off x="8473703" y="5645528"/>
            <a:ext cx="465950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DDF9516-5DFC-7CB5-EF7D-88BB5FCC940F}"/>
              </a:ext>
            </a:extLst>
          </p:cNvPr>
          <p:cNvSpPr/>
          <p:nvPr/>
        </p:nvSpPr>
        <p:spPr>
          <a:xfrm rot="14843590">
            <a:off x="9748382" y="5104389"/>
            <a:ext cx="651112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2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40B0-1FA6-681D-A16E-842401FC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72" y="405847"/>
            <a:ext cx="3102598" cy="1200977"/>
          </a:xfrm>
        </p:spPr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446CA-DBE4-ECC5-8C01-FE7B923A6F43}"/>
              </a:ext>
            </a:extLst>
          </p:cNvPr>
          <p:cNvSpPr txBox="1"/>
          <p:nvPr/>
        </p:nvSpPr>
        <p:spPr>
          <a:xfrm>
            <a:off x="2240582" y="1606824"/>
            <a:ext cx="453790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Completed: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Bought the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Built the blade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IMU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Calibrated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LEDs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On/off and multiple colors</a:t>
            </a:r>
          </a:p>
          <a:p>
            <a:endParaRPr lang="en-US" sz="2400" dirty="0"/>
          </a:p>
          <a:p>
            <a:r>
              <a:rPr lang="en-US" sz="2400" u="sng" dirty="0"/>
              <a:t>Struggles: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Can’t get the audio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A3162-A1A9-21BF-838A-2A0B0C21C470}"/>
              </a:ext>
            </a:extLst>
          </p:cNvPr>
          <p:cNvSpPr txBox="1"/>
          <p:nvPr/>
        </p:nvSpPr>
        <p:spPr>
          <a:xfrm>
            <a:off x="7576238" y="1679712"/>
            <a:ext cx="45379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Adding more sounds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different activation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brightness </a:t>
            </a:r>
            <a:r>
              <a:rPr lang="en-US" sz="2400" dirty="0" err="1"/>
              <a:t>functinoality</a:t>
            </a:r>
            <a:endParaRPr lang="en-US" sz="24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AE1DD8-5677-8F10-43FA-7967AD888AB0}"/>
              </a:ext>
            </a:extLst>
          </p:cNvPr>
          <p:cNvSpPr txBox="1">
            <a:spLocks/>
          </p:cNvSpPr>
          <p:nvPr/>
        </p:nvSpPr>
        <p:spPr>
          <a:xfrm>
            <a:off x="7221675" y="351182"/>
            <a:ext cx="3102598" cy="12009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E2FB35-EEC4-AF4C-EB47-F016E4475673}"/>
              </a:ext>
            </a:extLst>
          </p:cNvPr>
          <p:cNvSpPr txBox="1">
            <a:spLocks/>
          </p:cNvSpPr>
          <p:nvPr/>
        </p:nvSpPr>
        <p:spPr>
          <a:xfrm>
            <a:off x="7078385" y="351182"/>
            <a:ext cx="3102598" cy="12009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647266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151</TotalTime>
  <Words>66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Corbel</vt:lpstr>
      <vt:lpstr>Parallax</vt:lpstr>
      <vt:lpstr>Mini Lightsaber</vt:lpstr>
      <vt:lpstr>Circuit Design</vt:lpstr>
      <vt:lpstr>PCB Shield Design</vt:lpstr>
      <vt:lpstr>Code Design</vt:lpstr>
      <vt:lpstr>Physical Design</vt:lpstr>
      <vt:lpstr>Status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Lightsaber</dc:title>
  <dc:creator>Zach Bayler</dc:creator>
  <cp:lastModifiedBy>Zach Bayler</cp:lastModifiedBy>
  <cp:revision>21</cp:revision>
  <dcterms:created xsi:type="dcterms:W3CDTF">2023-06-01T16:23:56Z</dcterms:created>
  <dcterms:modified xsi:type="dcterms:W3CDTF">2023-06-01T18:55:08Z</dcterms:modified>
</cp:coreProperties>
</file>